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"/>
  </p:notesMasterIdLst>
  <p:sldIdLst>
    <p:sldId id="256" r:id="rId2"/>
  </p:sldIdLst>
  <p:sldSz cx="10691813" cy="151193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66"/>
  </p:normalViewPr>
  <p:slideViewPr>
    <p:cSldViewPr snapToGrid="0" showGuides="1">
      <p:cViewPr varScale="1">
        <p:scale>
          <a:sx n="34" d="100"/>
          <a:sy n="34" d="100"/>
        </p:scale>
        <p:origin x="1786" y="62"/>
      </p:cViewPr>
      <p:guideLst>
        <p:guide orient="horz" pos="4763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10/25/2023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52850" y="857250"/>
            <a:ext cx="16383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2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3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859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47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09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71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33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95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10/25/2023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8012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10/25/2023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6178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10/25/2023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3286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10/25/2023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8212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10/25/2023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1805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10/25/2023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86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10/25/2023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7867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10/25/2023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2872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10/25/2023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5053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10/25/2023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5646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10/25/2023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4373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10/25/2023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8896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D031DE3-5195-5D1D-DB42-1112D2F0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4860"/>
            <a:ext cx="10707591" cy="6638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18" y="1241440"/>
            <a:ext cx="7455682" cy="655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EAE59-3866-DFC9-98D0-DD16ABADE1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0802" y="12945601"/>
            <a:ext cx="10350208" cy="14272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1C54C-786F-CB05-F908-BEFDA03879E8}"/>
              </a:ext>
            </a:extLst>
          </p:cNvPr>
          <p:cNvSpPr txBox="1"/>
          <p:nvPr/>
        </p:nvSpPr>
        <p:spPr>
          <a:xfrm>
            <a:off x="850119" y="3008286"/>
            <a:ext cx="9055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INUP TEXTEIS LDA</a:t>
            </a:r>
            <a:endParaRPr lang="en-PT" sz="40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53138-7059-DA51-A5B8-BB34F49304A9}"/>
              </a:ext>
            </a:extLst>
          </p:cNvPr>
          <p:cNvSpPr txBox="1"/>
          <p:nvPr/>
        </p:nvSpPr>
        <p:spPr>
          <a:xfrm>
            <a:off x="850119" y="4341937"/>
            <a:ext cx="92273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3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Descarbonizar - energia renovável e eficiência energética</a:t>
            </a:r>
            <a:endParaRPr lang="en-PT" sz="36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6FA56-1597-F446-5C17-7A8A988C8930}"/>
              </a:ext>
            </a:extLst>
          </p:cNvPr>
          <p:cNvSpPr txBox="1"/>
          <p:nvPr/>
        </p:nvSpPr>
        <p:spPr>
          <a:xfrm>
            <a:off x="850118" y="6574797"/>
            <a:ext cx="9227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Descarbonizar a economia nacional</a:t>
            </a:r>
            <a:endParaRPr lang="en-PT" sz="36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99BF-744E-E375-1992-1057EA663225}"/>
              </a:ext>
            </a:extLst>
          </p:cNvPr>
          <p:cNvSpPr txBox="1"/>
          <p:nvPr/>
        </p:nvSpPr>
        <p:spPr>
          <a:xfrm>
            <a:off x="850118" y="8400891"/>
            <a:ext cx="45029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197.970,00 €</a:t>
            </a:r>
            <a:endParaRPr lang="en-PT" sz="40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221</TotalTime>
  <Words>16</Words>
  <Application>Microsoft Office PowerPoint</Application>
  <PresentationFormat>Personalizados</PresentationFormat>
  <Paragraphs>4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office1</cp:lastModifiedBy>
  <cp:revision>13</cp:revision>
  <cp:lastPrinted>2023-01-04T17:25:44Z</cp:lastPrinted>
  <dcterms:created xsi:type="dcterms:W3CDTF">2023-01-04T14:38:01Z</dcterms:created>
  <dcterms:modified xsi:type="dcterms:W3CDTF">2023-10-25T14:45:04Z</dcterms:modified>
</cp:coreProperties>
</file>