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56" d="100"/>
          <a:sy n="56" d="100"/>
        </p:scale>
        <p:origin x="77" y="5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Faça clique para editar o estilo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t>26/05/2025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35620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t>26/05/2025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06686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t>26/05/2025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33632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t>26/05/2025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5177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t>26/05/2025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78520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t>26/05/2025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59712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t>26/05/2025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68837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t>26/05/2025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5358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t>26/05/2025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96407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t>26/05/2025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7873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t>26/05/2025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60728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6B6BE1-CA7C-43BF-A957-BE33006B1879}" type="datetimeFigureOut">
              <a:rPr lang="pt-PT" smtClean="0"/>
              <a:t>26/05/2025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3C3588-1CB2-444F-9ACD-5051F04A63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00815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89438" y="729049"/>
            <a:ext cx="4819135" cy="59559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2" name="Retângulo 11"/>
          <p:cNvSpPr/>
          <p:nvPr/>
        </p:nvSpPr>
        <p:spPr>
          <a:xfrm>
            <a:off x="2160031" y="1984464"/>
            <a:ext cx="4413764" cy="10750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3" name="CaixaDeTexto 12"/>
          <p:cNvSpPr txBox="1"/>
          <p:nvPr/>
        </p:nvSpPr>
        <p:spPr>
          <a:xfrm>
            <a:off x="2160031" y="1476942"/>
            <a:ext cx="453733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100" dirty="0"/>
              <a:t>Designação do projeto | Descarbonizar - energia renovável e eficiência energética</a:t>
            </a:r>
            <a:br>
              <a:rPr lang="pt-PT" sz="1100" dirty="0"/>
            </a:br>
            <a:r>
              <a:rPr lang="pt-PT" sz="1100" dirty="0"/>
              <a:t>Número do projeto | 4742</a:t>
            </a:r>
          </a:p>
          <a:p>
            <a:r>
              <a:rPr lang="pt-PT" sz="1100" dirty="0"/>
              <a:t>Objetivo principal|</a:t>
            </a:r>
            <a:r>
              <a:rPr lang="pt-PT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pt-PT" sz="1100" dirty="0"/>
              <a:t>Descarbonizar a economia nacional</a:t>
            </a:r>
          </a:p>
          <a:p>
            <a:r>
              <a:rPr lang="pt-PT" sz="1100" dirty="0"/>
              <a:t>Região de intervenção | Norte</a:t>
            </a:r>
          </a:p>
          <a:p>
            <a:r>
              <a:rPr lang="pt-PT" sz="1100" dirty="0"/>
              <a:t>Entidade beneficiária | INUP TEXTEIS LDA</a:t>
            </a:r>
          </a:p>
        </p:txBody>
      </p:sp>
      <p:sp>
        <p:nvSpPr>
          <p:cNvPr id="15" name="CaixaDeTexto 14"/>
          <p:cNvSpPr txBox="1"/>
          <p:nvPr/>
        </p:nvSpPr>
        <p:spPr>
          <a:xfrm>
            <a:off x="2160031" y="3163330"/>
            <a:ext cx="4537331" cy="1050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PT" dirty="0"/>
          </a:p>
        </p:txBody>
      </p:sp>
      <p:sp>
        <p:nvSpPr>
          <p:cNvPr id="16" name="CaixaDeTexto 15"/>
          <p:cNvSpPr txBox="1"/>
          <p:nvPr/>
        </p:nvSpPr>
        <p:spPr>
          <a:xfrm>
            <a:off x="2160031" y="2583482"/>
            <a:ext cx="4537330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100" dirty="0"/>
              <a:t>Data de aprovação | 14/03/2023</a:t>
            </a:r>
          </a:p>
          <a:p>
            <a:r>
              <a:rPr lang="pt-PT" sz="1100" dirty="0"/>
              <a:t>Data de início | 12/09/2023</a:t>
            </a:r>
            <a:br>
              <a:rPr lang="pt-PT" sz="1100" dirty="0"/>
            </a:br>
            <a:r>
              <a:rPr lang="pt-PT" sz="1100" dirty="0"/>
              <a:t>Data de conclusão | 12/03/2025</a:t>
            </a:r>
          </a:p>
          <a:p>
            <a:r>
              <a:rPr lang="pt-PT" sz="1100" dirty="0"/>
              <a:t>Custo total elegível | 197.970,00 EUR</a:t>
            </a:r>
          </a:p>
          <a:p>
            <a:r>
              <a:rPr lang="pt-PT" sz="1100" dirty="0"/>
              <a:t>Apoio financeiro da União Europeia | 111.710,00 EUR</a:t>
            </a:r>
          </a:p>
        </p:txBody>
      </p:sp>
      <p:sp>
        <p:nvSpPr>
          <p:cNvPr id="20" name="CaixaDeTexto 19"/>
          <p:cNvSpPr txBox="1"/>
          <p:nvPr/>
        </p:nvSpPr>
        <p:spPr>
          <a:xfrm>
            <a:off x="2160031" y="3567024"/>
            <a:ext cx="4413764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1100" dirty="0"/>
              <a:t>A INUP </a:t>
            </a:r>
            <a:r>
              <a:rPr lang="pt-PT" sz="1100"/>
              <a:t>define como prioritária </a:t>
            </a:r>
            <a:r>
              <a:rPr lang="pt-PT" sz="1100" dirty="0"/>
              <a:t>a instalação de uma UPAC, a substituição do sistema de iluminação (para LED) e a instalação de baterias de condensadores. O objetivo final é a redução significativa dos seus consumos energéticos e de emissões de GEE.</a:t>
            </a:r>
          </a:p>
          <a:p>
            <a:pPr algn="just"/>
            <a:endParaRPr lang="pt-PT" sz="700" dirty="0"/>
          </a:p>
          <a:p>
            <a:r>
              <a:rPr lang="pt-PT" sz="1100" dirty="0"/>
              <a:t>Metas a atingir:</a:t>
            </a:r>
          </a:p>
          <a:p>
            <a:r>
              <a:rPr lang="pt-PT" sz="1100" dirty="0"/>
              <a:t>Diminuição anual estimada das emissões de GEE: 91,58 tCO2eq</a:t>
            </a:r>
          </a:p>
          <a:p>
            <a:r>
              <a:rPr lang="pt-PT" sz="1100" dirty="0"/>
              <a:t>Diminuição anual do consumo de energia final: 107,00 tep</a:t>
            </a:r>
          </a:p>
          <a:p>
            <a:r>
              <a:rPr lang="pt-PT" sz="1100" dirty="0"/>
              <a:t>Potência instalada em Unidades de Produção para Autoconsumo (UPAC): 284,90 </a:t>
            </a:r>
            <a:r>
              <a:rPr lang="pt-PT" sz="1100" dirty="0" err="1"/>
              <a:t>KWp</a:t>
            </a:r>
            <a:endParaRPr lang="pt-PT" sz="1100" dirty="0"/>
          </a:p>
        </p:txBody>
      </p:sp>
      <p:sp>
        <p:nvSpPr>
          <p:cNvPr id="21" name="CaixaDeTexto 20"/>
          <p:cNvSpPr txBox="1"/>
          <p:nvPr/>
        </p:nvSpPr>
        <p:spPr>
          <a:xfrm>
            <a:off x="2190921" y="5538641"/>
            <a:ext cx="4475547" cy="1076894"/>
          </a:xfrm>
          <a:prstGeom prst="rect">
            <a:avLst/>
          </a:prstGeom>
          <a:noFill/>
          <a:ln w="3175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endParaRPr lang="pt-PT" dirty="0"/>
          </a:p>
        </p:txBody>
      </p:sp>
      <p:sp>
        <p:nvSpPr>
          <p:cNvPr id="23" name="CaixaDeTexto 22"/>
          <p:cNvSpPr txBox="1"/>
          <p:nvPr/>
        </p:nvSpPr>
        <p:spPr>
          <a:xfrm>
            <a:off x="7368729" y="5836515"/>
            <a:ext cx="2767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200" dirty="0">
                <a:highlight>
                  <a:srgbClr val="FFFF00"/>
                </a:highlight>
              </a:rPr>
              <a:t>Fotos, vídeos e outros suportes audiovisuais</a:t>
            </a:r>
          </a:p>
        </p:txBody>
      </p:sp>
      <p:pic>
        <p:nvPicPr>
          <p:cNvPr id="25" name="Imagem 2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42362" y="5683502"/>
            <a:ext cx="158510" cy="768163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AE2DA54B-B0D2-E868-8C05-E092F6926A0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90922" y="780912"/>
            <a:ext cx="4475547" cy="617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712075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337</TotalTime>
  <Words>155</Words>
  <Application>Microsoft Office PowerPoint</Application>
  <PresentationFormat>Ecrã Panorâmico</PresentationFormat>
  <Paragraphs>15</Paragraphs>
  <Slides>1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Paula Vicente</dc:creator>
  <cp:lastModifiedBy>office1</cp:lastModifiedBy>
  <cp:revision>34</cp:revision>
  <dcterms:created xsi:type="dcterms:W3CDTF">2016-05-05T08:41:36Z</dcterms:created>
  <dcterms:modified xsi:type="dcterms:W3CDTF">2025-05-26T09:57:18Z</dcterms:modified>
</cp:coreProperties>
</file>